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3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3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4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3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7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3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7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0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F3BB-C5C6-468C-AC96-5C139A091C4F}" type="datetimeFigureOut">
              <a:rPr lang="en-US" smtClean="0"/>
              <a:t>2021-10-06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A0E4-D1BD-4211-AC51-AF4F40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1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7916">
            <a:off x="2335126" y="686708"/>
            <a:ext cx="4108505" cy="467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81200" y="48768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Your HR Business Partners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2616" y="2133600"/>
            <a:ext cx="7696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We are a full service Human Resource Consulting Company, who exist to be your HR Business Partner. We listen, understand and achieve the results to help you re-envision your workplace. </a:t>
            </a:r>
          </a:p>
          <a:p>
            <a:endParaRPr lang="en-US" sz="2000" b="1" dirty="0"/>
          </a:p>
          <a:p>
            <a:r>
              <a:rPr lang="en-US" sz="2000" b="1" dirty="0"/>
              <a:t>We offer a comprehensive range of integrated Executive and Professional Talent Search, Training and Development, HR Solutions, Outsourcing and Consulting Services.  </a:t>
            </a:r>
          </a:p>
          <a:p>
            <a:endParaRPr lang="en-US" sz="2000" b="1" dirty="0"/>
          </a:p>
          <a:p>
            <a:r>
              <a:rPr lang="en-US" sz="2000" b="1" dirty="0"/>
              <a:t>We will provide to you our full experience through group of skilled expertise you need to work with your team, to ensure that everyone in the organization </a:t>
            </a:r>
            <a:r>
              <a:rPr lang="en-US" sz="2000" b="1" dirty="0" smtClean="0"/>
              <a:t>thrive </a:t>
            </a:r>
            <a:r>
              <a:rPr lang="en-US" sz="2000" b="1" dirty="0"/>
              <a:t>in making your business successful.</a:t>
            </a:r>
            <a:endParaRPr lang="en-US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544339"/>
            <a:ext cx="5023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US</a:t>
            </a:r>
            <a:endParaRPr lang="en-US" sz="6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About Us Images PNG Images, Free Transparent About Us Images Download -  Kind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4" y="233219"/>
            <a:ext cx="2125720" cy="17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0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0"/>
            <a:ext cx="318516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3200400"/>
            <a:ext cx="71818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/>
              <a:t>To be a partner in our clients </a:t>
            </a:r>
            <a:r>
              <a:rPr lang="en-US" sz="4000" b="1" dirty="0" smtClean="0"/>
              <a:t>success by </a:t>
            </a:r>
            <a:r>
              <a:rPr lang="en-US" sz="4000" b="1" dirty="0"/>
              <a:t>providing best-in-class consulting, innovative HR solutions and services to them.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990600"/>
            <a:ext cx="41338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2" y="762000"/>
            <a:ext cx="170259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967072"/>
            <a:ext cx="449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endParaRPr lang="en-US" sz="8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949262"/>
            <a:ext cx="140017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609600"/>
            <a:ext cx="2005013" cy="2057400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304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3200" b="1" dirty="0"/>
              <a:t>Provide our clients the highest quality of professional HR solutions and services designed to support their business needs. We will formulate a partnership with our clients to deliver value added services that help them achieve their goals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nut 9"/>
          <p:cNvSpPr/>
          <p:nvPr/>
        </p:nvSpPr>
        <p:spPr>
          <a:xfrm>
            <a:off x="2479341" y="1498049"/>
            <a:ext cx="4140200" cy="4140751"/>
          </a:xfrm>
          <a:prstGeom prst="donut">
            <a:avLst>
              <a:gd name="adj" fmla="val 2064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51" y="1179175"/>
            <a:ext cx="1350979" cy="130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755" y="2037409"/>
            <a:ext cx="1350645" cy="13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501" y="3973900"/>
            <a:ext cx="1315419" cy="136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475" y="3769975"/>
            <a:ext cx="135601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895" y="1962043"/>
            <a:ext cx="1295400" cy="121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81800" y="2008729"/>
            <a:ext cx="2123741" cy="116955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u="sng" dirty="0" smtClean="0"/>
              <a:t>Innovation</a:t>
            </a:r>
          </a:p>
          <a:p>
            <a:pPr algn="ctr"/>
            <a:r>
              <a:rPr lang="en-US" sz="1400" dirty="0" smtClean="0"/>
              <a:t>We </a:t>
            </a:r>
            <a:r>
              <a:rPr lang="en-US" sz="1400" dirty="0"/>
              <a:t>will search and generate innovative and better solutions for our clients.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" y="1967986"/>
            <a:ext cx="23423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en-US" sz="1400" b="1" u="sng" dirty="0" smtClean="0"/>
              <a:t>Commitment</a:t>
            </a:r>
            <a:endParaRPr lang="en-US" sz="1400" b="1" dirty="0" smtClean="0"/>
          </a:p>
          <a:p>
            <a:pPr lvl="0" algn="ctr" fontAlgn="base"/>
            <a:r>
              <a:rPr lang="en-US" sz="1400" dirty="0" smtClean="0"/>
              <a:t>We are fully committed to delivering superior services to maintain clients loyalty, and making a positive contribution to their organization.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58391" y="3795723"/>
            <a:ext cx="212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en-US" sz="1400" b="1" u="sng" dirty="0" smtClean="0"/>
              <a:t>Partnership</a:t>
            </a:r>
            <a:endParaRPr lang="en-US" sz="1400" b="1" dirty="0" smtClean="0"/>
          </a:p>
          <a:p>
            <a:pPr lvl="0" algn="ctr" fontAlgn="base"/>
            <a:r>
              <a:rPr lang="en-US" sz="1400" dirty="0" smtClean="0"/>
              <a:t>We will create and maintain ongoing business partnership with our clients to drive their business forward.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6812280" y="3901518"/>
            <a:ext cx="2209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400" b="1" u="sng" dirty="0" smtClean="0"/>
              <a:t>Service Excellence</a:t>
            </a:r>
            <a:endParaRPr lang="en-US" sz="1400" b="1" dirty="0" smtClean="0"/>
          </a:p>
          <a:p>
            <a:pPr lvl="0" algn="ctr" fontAlgn="base"/>
            <a:r>
              <a:rPr lang="en-US" sz="1400" dirty="0" smtClean="0"/>
              <a:t>We will strive to deliver a high standard services and a great customer experience.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2933482" y="417175"/>
            <a:ext cx="35047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400" b="1" u="sng" dirty="0" smtClean="0"/>
              <a:t>Integrity</a:t>
            </a:r>
            <a:endParaRPr lang="en-US" sz="1400" b="1" dirty="0" smtClean="0"/>
          </a:p>
          <a:p>
            <a:pPr lvl="0" fontAlgn="base"/>
            <a:r>
              <a:rPr lang="en-US" sz="1400" dirty="0" smtClean="0"/>
              <a:t>We will act with trustworthy and honorable with our clients, and practice the highest ethical standards. 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872280" y="2733895"/>
            <a:ext cx="3627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</a:t>
            </a:r>
          </a:p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endParaRPr lang="en-US" sz="5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9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78222"/>
            <a:ext cx="6172200" cy="5982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58440" y="2286000"/>
            <a:ext cx="3627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2060" y="2590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OUR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SERVICES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1560" y="2530986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OUR </a:t>
            </a:r>
            <a:br>
              <a:rPr lang="en-US" sz="3200" b="1" dirty="0" smtClean="0"/>
            </a:br>
            <a:r>
              <a:rPr lang="en-US" sz="3200" b="1" dirty="0" smtClean="0"/>
              <a:t>SERVICES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05860" y="4927308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Recruitment</a:t>
            </a:r>
          </a:p>
          <a:p>
            <a:pPr algn="ctr"/>
            <a:r>
              <a:rPr lang="en-US" sz="1600" b="1" dirty="0" smtClean="0"/>
              <a:t> &amp; Temporary </a:t>
            </a:r>
          </a:p>
          <a:p>
            <a:pPr algn="ctr"/>
            <a:r>
              <a:rPr lang="en-US" sz="1600" b="1" dirty="0" smtClean="0"/>
              <a:t>Staffing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29860" y="1170993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Training &amp; Development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36140" y="1181728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HR </a:t>
            </a:r>
          </a:p>
          <a:p>
            <a:pPr algn="ctr"/>
            <a:r>
              <a:rPr lang="en-US" sz="1600" b="1" dirty="0" smtClean="0"/>
              <a:t>Outsourcing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96060" y="2777208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Job Analysis</a:t>
            </a:r>
          </a:p>
          <a:p>
            <a:pPr algn="ctr"/>
            <a:r>
              <a:rPr lang="en-US" sz="1600" b="1" dirty="0" smtClean="0"/>
              <a:t>&amp;  Profiling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140" y="4346568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Policies &amp;</a:t>
            </a:r>
          </a:p>
          <a:p>
            <a:pPr algn="ctr"/>
            <a:r>
              <a:rPr lang="en-US" sz="1600" b="1" dirty="0" smtClean="0"/>
              <a:t>Procedures</a:t>
            </a:r>
            <a:endParaRPr lang="en-US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649980" y="5334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HR Strategy </a:t>
            </a:r>
          </a:p>
          <a:p>
            <a:pPr algn="ctr"/>
            <a:r>
              <a:rPr lang="en-US" sz="1600" b="1" dirty="0" smtClean="0"/>
              <a:t>&amp; Solutions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67400" y="27504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Organization</a:t>
            </a:r>
          </a:p>
          <a:p>
            <a:pPr algn="ctr"/>
            <a:r>
              <a:rPr lang="en-US" sz="1600" b="1" dirty="0" smtClean="0"/>
              <a:t>Design &amp;</a:t>
            </a:r>
          </a:p>
          <a:p>
            <a:pPr algn="ctr"/>
            <a:r>
              <a:rPr lang="en-US" sz="1600" b="1" dirty="0" smtClean="0"/>
              <a:t>Process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229860" y="4346568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HR  </a:t>
            </a:r>
          </a:p>
          <a:p>
            <a:pPr algn="ctr"/>
            <a:r>
              <a:rPr lang="en-US" sz="1600" b="1" dirty="0" smtClean="0"/>
              <a:t>Technology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6200" y="6172200"/>
            <a:ext cx="862636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FFFF00"/>
                </a:solidFill>
              </a:rPr>
              <a:t>EUROABIA </a:t>
            </a:r>
            <a:r>
              <a:rPr lang="en-US" sz="3100" b="1" dirty="0" smtClean="0">
                <a:solidFill>
                  <a:srgbClr val="FFFF00"/>
                </a:solidFill>
              </a:rPr>
              <a:t>HR SOLUTIONS &amp; CONSULTING LIMITED</a:t>
            </a:r>
            <a:endParaRPr lang="en-US" sz="31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321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Khaled Al-Sayeh</dc:creator>
  <cp:lastModifiedBy>Khaled Al-Sayeh</cp:lastModifiedBy>
  <cp:revision>22</cp:revision>
  <dcterms:created xsi:type="dcterms:W3CDTF">2021-10-04T19:05:28Z</dcterms:created>
  <dcterms:modified xsi:type="dcterms:W3CDTF">2021-10-06T20:50:38Z</dcterms:modified>
</cp:coreProperties>
</file>